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70" r:id="rId3"/>
    <p:sldId id="257" r:id="rId4"/>
    <p:sldId id="259" r:id="rId5"/>
    <p:sldId id="268" r:id="rId6"/>
    <p:sldId id="274" r:id="rId7"/>
    <p:sldId id="272" r:id="rId8"/>
    <p:sldId id="271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osis" pitchFamily="2" charset="0"/>
      <p:regular r:id="rId15"/>
      <p:bold r:id="rId16"/>
    </p:embeddedFont>
    <p:embeddedFont>
      <p:font typeface="Encode Sans Semi Condensed" panose="020B0604020202020204" charset="0"/>
      <p:regular r:id="rId17"/>
      <p:bold r:id="rId18"/>
    </p:embeddedFont>
    <p:embeddedFont>
      <p:font typeface="Inter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763E"/>
    <a:srgbClr val="925D16"/>
    <a:srgbClr val="A36D2D"/>
    <a:srgbClr val="996633"/>
    <a:srgbClr val="36272A"/>
    <a:srgbClr val="996600"/>
    <a:srgbClr val="BCA8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6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6472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e5b0b5a4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e5b0b5a4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772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556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6F6F6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1028700"/>
            <a:ext cx="2472068" cy="24720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3413873" y="4007124"/>
            <a:ext cx="11460150" cy="1522609"/>
            <a:chOff x="0" y="-57150"/>
            <a:chExt cx="15280200" cy="2030145"/>
          </a:xfrm>
        </p:grpSpPr>
        <p:sp>
          <p:nvSpPr>
            <p:cNvPr id="87" name="Google Shape;87;p13"/>
            <p:cNvSpPr txBox="1"/>
            <p:nvPr/>
          </p:nvSpPr>
          <p:spPr>
            <a:xfrm>
              <a:off x="0" y="987795"/>
              <a:ext cx="152802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4800" b="1" dirty="0">
                  <a:solidFill>
                    <a:srgbClr val="171717"/>
                  </a:solidFill>
                  <a:latin typeface="Encode Sans Semi Condensed"/>
                  <a:ea typeface="Encode Sans Semi Condensed"/>
                  <a:cs typeface="Encode Sans Semi Condensed"/>
                  <a:sym typeface="Encode Sans Semi Condensed"/>
                </a:rPr>
                <a:t>   Software solution for Media Bazaar</a:t>
              </a:r>
              <a:endParaRPr dirty="0">
                <a:solidFill>
                  <a:srgbClr val="171717"/>
                </a:solidFill>
              </a:endParaRPr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3165747" y="-57150"/>
              <a:ext cx="89487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0F43AD"/>
                  </a:solidFill>
                  <a:latin typeface="Inter"/>
                  <a:ea typeface="Inter"/>
                  <a:cs typeface="Inter"/>
                  <a:sym typeface="Inter"/>
                </a:rPr>
                <a:t>2022</a:t>
              </a:r>
              <a:endParaRPr b="1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583007" y="8410148"/>
            <a:ext cx="8560993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Inter"/>
                <a:ea typeface="Inter"/>
                <a:cs typeface="Inter"/>
                <a:sym typeface="Inter"/>
              </a:rPr>
              <a:t>Project made by : Andrei, Pedro, Bogdan    &amp; Piotr</a:t>
            </a:r>
            <a:endParaRPr sz="3200"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654192" y="2023810"/>
            <a:ext cx="5047870" cy="35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, shelf, full&#10;&#10;Description automatically generated">
            <a:extLst>
              <a:ext uri="{FF2B5EF4-FFF2-40B4-BE49-F238E27FC236}">
                <a16:creationId xmlns:a16="http://schemas.microsoft.com/office/drawing/2014/main" id="{CAF9BC57-0B0D-383A-B2D9-FFAAF4D5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6821"/>
            <a:ext cx="18287999" cy="10287000"/>
          </a:xfrm>
          <a:prstGeom prst="rect">
            <a:avLst/>
          </a:prstGeom>
        </p:spPr>
      </p:pic>
      <p:sp>
        <p:nvSpPr>
          <p:cNvPr id="104" name="Google Shape;104;p14"/>
          <p:cNvSpPr txBox="1"/>
          <p:nvPr/>
        </p:nvSpPr>
        <p:spPr>
          <a:xfrm>
            <a:off x="4808272" y="3731243"/>
            <a:ext cx="9202300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b="1" dirty="0">
                <a:solidFill>
                  <a:srgbClr val="925D16"/>
                </a:solidFill>
                <a:latin typeface="Dosis"/>
                <a:ea typeface="Dosis"/>
                <a:cs typeface="Dosis"/>
                <a:sym typeface="Dosis"/>
              </a:rPr>
              <a:t>Back-Story</a:t>
            </a:r>
            <a:endParaRPr lang="en-US" sz="12000" b="1" dirty="0">
              <a:solidFill>
                <a:srgbClr val="925D1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222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8013218" y="6813748"/>
            <a:ext cx="1130782" cy="2533369"/>
          </a:xfrm>
          <a:custGeom>
            <a:avLst/>
            <a:gdLst/>
            <a:ahLst/>
            <a:cxnLst/>
            <a:rect l="l" t="t" r="r" b="b"/>
            <a:pathLst>
              <a:path w="439165" h="983892" extrusionOk="0">
                <a:moveTo>
                  <a:pt x="0" y="0"/>
                </a:moveTo>
                <a:lnTo>
                  <a:pt x="439165" y="0"/>
                </a:lnTo>
                <a:lnTo>
                  <a:pt x="439165" y="983892"/>
                </a:lnTo>
                <a:lnTo>
                  <a:pt x="0" y="983892"/>
                </a:lnTo>
                <a:close/>
              </a:path>
            </a:pathLst>
          </a:custGeom>
          <a:solidFill>
            <a:srgbClr val="A7763E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99" name="Google Shape;99;p14"/>
          <p:cNvSpPr/>
          <p:nvPr/>
        </p:nvSpPr>
        <p:spPr>
          <a:xfrm>
            <a:off x="8257787" y="8395796"/>
            <a:ext cx="641644" cy="237589"/>
          </a:xfrm>
          <a:custGeom>
            <a:avLst/>
            <a:gdLst/>
            <a:ahLst/>
            <a:cxnLst/>
            <a:rect l="l" t="t" r="r" b="b"/>
            <a:pathLst>
              <a:path w="1173000" h="434340" extrusionOk="0">
                <a:moveTo>
                  <a:pt x="1155220" y="187960"/>
                </a:moveTo>
                <a:lnTo>
                  <a:pt x="893600" y="11430"/>
                </a:lnTo>
                <a:cubicBezTo>
                  <a:pt x="875820" y="0"/>
                  <a:pt x="852960" y="3810"/>
                  <a:pt x="840260" y="21590"/>
                </a:cubicBezTo>
                <a:cubicBezTo>
                  <a:pt x="828830" y="39370"/>
                  <a:pt x="832640" y="62230"/>
                  <a:pt x="850420" y="74930"/>
                </a:cubicBezTo>
                <a:lnTo>
                  <a:pt x="1009170" y="181610"/>
                </a:lnTo>
                <a:lnTo>
                  <a:pt x="0" y="181610"/>
                </a:lnTo>
                <a:lnTo>
                  <a:pt x="0" y="257810"/>
                </a:lnTo>
                <a:lnTo>
                  <a:pt x="1009170" y="257810"/>
                </a:lnTo>
                <a:lnTo>
                  <a:pt x="850420" y="364490"/>
                </a:lnTo>
                <a:cubicBezTo>
                  <a:pt x="832640" y="375920"/>
                  <a:pt x="828830" y="400050"/>
                  <a:pt x="840260" y="417830"/>
                </a:cubicBezTo>
                <a:cubicBezTo>
                  <a:pt x="847880" y="429260"/>
                  <a:pt x="859310" y="434340"/>
                  <a:pt x="872010" y="434340"/>
                </a:cubicBezTo>
                <a:cubicBezTo>
                  <a:pt x="879630" y="434340"/>
                  <a:pt x="887250" y="431800"/>
                  <a:pt x="893600" y="427990"/>
                </a:cubicBezTo>
                <a:lnTo>
                  <a:pt x="1156490" y="251460"/>
                </a:lnTo>
                <a:cubicBezTo>
                  <a:pt x="1166650" y="243840"/>
                  <a:pt x="1173000" y="232410"/>
                  <a:pt x="1173000" y="219710"/>
                </a:cubicBezTo>
                <a:cubicBezTo>
                  <a:pt x="1173000" y="207010"/>
                  <a:pt x="1166650" y="195580"/>
                  <a:pt x="1155220" y="1879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8257787" y="3660539"/>
            <a:ext cx="9391849" cy="2362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3314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64"/>
              <a:buChar char="●"/>
            </a:pPr>
            <a:r>
              <a:rPr lang="en-US" sz="3000" dirty="0">
                <a:latin typeface="Inter" panose="020B0604020202020204" charset="0"/>
                <a:ea typeface="Inter" panose="020B0604020202020204" charset="0"/>
              </a:rPr>
              <a:t>A windows forms application</a:t>
            </a:r>
          </a:p>
          <a:p>
            <a:pPr marL="457200" marR="0" lvl="0" indent="-353314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64"/>
              <a:buChar char="●"/>
            </a:pPr>
            <a:r>
              <a:rPr lang="en-US" sz="3000" dirty="0">
                <a:latin typeface="Inter" panose="020B0604020202020204" charset="0"/>
                <a:ea typeface="Inter" panose="020B0604020202020204" charset="0"/>
              </a:rPr>
              <a:t>Company management system</a:t>
            </a:r>
            <a:endParaRPr sz="3000" dirty="0">
              <a:latin typeface="Inter" panose="020B0604020202020204" charset="0"/>
              <a:ea typeface="Inter" panose="020B0604020202020204" charset="0"/>
            </a:endParaRPr>
          </a:p>
          <a:p>
            <a:pPr marL="457200" marR="0" lvl="0" indent="-353314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SzPts val="1964"/>
              <a:buChar char="●"/>
            </a:pPr>
            <a:r>
              <a:rPr lang="en-US" sz="3000" dirty="0">
                <a:solidFill>
                  <a:schemeClr val="dk1"/>
                </a:solidFill>
                <a:latin typeface="Inter" panose="020B0604020202020204" charset="0"/>
                <a:ea typeface="Inter" panose="020B0604020202020204" charset="0"/>
              </a:rPr>
              <a:t>Software solution</a:t>
            </a:r>
            <a:endParaRPr sz="3000" dirty="0">
              <a:solidFill>
                <a:schemeClr val="dk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64" dirty="0">
              <a:solidFill>
                <a:schemeClr val="dk1"/>
              </a:solidFill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417107" y="976603"/>
            <a:ext cx="432300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i="0" u="none" strike="noStrike" cap="none" dirty="0">
                <a:solidFill>
                  <a:srgbClr val="925D16"/>
                </a:solidFill>
                <a:latin typeface="Dosis"/>
                <a:ea typeface="Dosis"/>
                <a:cs typeface="Dosis"/>
                <a:sym typeface="Dosis"/>
              </a:rPr>
              <a:t>Introduction</a:t>
            </a:r>
            <a:endParaRPr dirty="0">
              <a:solidFill>
                <a:srgbClr val="925D1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 descr="A picture containing text, indoor, wall, computer&#10;&#10;Description automatically generated">
            <a:extLst>
              <a:ext uri="{FF2B5EF4-FFF2-40B4-BE49-F238E27FC236}">
                <a16:creationId xmlns:a16="http://schemas.microsoft.com/office/drawing/2014/main" id="{C1FC37CF-DDC8-D6AD-BA84-65E44103F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7404"/>
            <a:ext cx="8009570" cy="53397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round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0BEC8DDD-85B1-D1B0-2AF6-AEDD20E5E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7" name="Google Shape;117;p16"/>
          <p:cNvSpPr txBox="1"/>
          <p:nvPr/>
        </p:nvSpPr>
        <p:spPr>
          <a:xfrm>
            <a:off x="5621250" y="4189200"/>
            <a:ext cx="70455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App functionalities For Managers</a:t>
            </a:r>
            <a:endParaRPr sz="5600" b="1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5080050" y="4189200"/>
            <a:ext cx="8127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App functionalities </a:t>
            </a:r>
            <a:endParaRPr sz="5600" b="1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For Employees</a:t>
            </a:r>
            <a:endParaRPr sz="5600" b="1" dirty="0">
              <a:solidFill>
                <a:schemeClr val="bg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nature&#10;&#10;Description automatically generated">
            <a:extLst>
              <a:ext uri="{FF2B5EF4-FFF2-40B4-BE49-F238E27FC236}">
                <a16:creationId xmlns:a16="http://schemas.microsoft.com/office/drawing/2014/main" id="{ED21FBD6-D9A2-B8C8-5F90-FE0C085DB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2" name="Google Shape;102;p14"/>
          <p:cNvSpPr txBox="1"/>
          <p:nvPr/>
        </p:nvSpPr>
        <p:spPr>
          <a:xfrm>
            <a:off x="3561862" y="2729297"/>
            <a:ext cx="9391849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64" dirty="0">
              <a:solidFill>
                <a:schemeClr val="dk1"/>
              </a:solidFill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6737931" y="892435"/>
            <a:ext cx="4323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Dosis"/>
                <a:ea typeface="Dosis"/>
                <a:cs typeface="Dosis"/>
                <a:sym typeface="Dosis"/>
              </a:rPr>
              <a:t>Reflection</a:t>
            </a:r>
            <a:endParaRPr lang="en-US" sz="8000" b="1" dirty="0">
              <a:solidFill>
                <a:schemeClr val="tx1">
                  <a:lumMod val="95000"/>
                  <a:lumOff val="5000"/>
                </a:schemeClr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B453C061-97F6-4392-BAEE-9467E04F9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182" y="2729297"/>
            <a:ext cx="1645104" cy="16451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409952-4D8A-4E4F-2CC2-8B961D5A1176}"/>
              </a:ext>
            </a:extLst>
          </p:cNvPr>
          <p:cNvSpPr txBox="1"/>
          <p:nvPr/>
        </p:nvSpPr>
        <p:spPr>
          <a:xfrm>
            <a:off x="4122057" y="3281191"/>
            <a:ext cx="5545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nter" panose="020B0604020202020204" charset="0"/>
                <a:ea typeface="Inter" panose="020B0604020202020204" charset="0"/>
              </a:rPr>
              <a:t>Working</a:t>
            </a:r>
            <a:r>
              <a:rPr lang="en-US" sz="4400" b="1" dirty="0"/>
              <a:t> in a group</a:t>
            </a:r>
            <a:endParaRPr lang="en-GB" sz="4400" b="1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E9FE35BC-A6BD-2392-FBA8-713B02ED1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182" y="5143500"/>
            <a:ext cx="1645104" cy="16451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317EF4-3AA4-0DEF-43CA-D71D4A9E1362}"/>
              </a:ext>
            </a:extLst>
          </p:cNvPr>
          <p:cNvSpPr txBox="1"/>
          <p:nvPr/>
        </p:nvSpPr>
        <p:spPr>
          <a:xfrm>
            <a:off x="4122057" y="5556001"/>
            <a:ext cx="9051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nter" panose="020B0604020202020204" charset="0"/>
                <a:ea typeface="Inter" panose="020B0604020202020204" charset="0"/>
              </a:rPr>
              <a:t>Learning new concepts (OOD)</a:t>
            </a:r>
            <a:endParaRPr lang="en-GB" sz="4400" b="1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1E855BDF-A7C8-027D-6CFD-0D4D91222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7652" y="7319539"/>
            <a:ext cx="1972163" cy="19721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FDB25D-7623-D863-6B22-6BB01C7C0F38}"/>
              </a:ext>
            </a:extLst>
          </p:cNvPr>
          <p:cNvSpPr txBox="1"/>
          <p:nvPr/>
        </p:nvSpPr>
        <p:spPr>
          <a:xfrm>
            <a:off x="4009814" y="7920899"/>
            <a:ext cx="6355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nter" panose="020B0604020202020204" charset="0"/>
                <a:ea typeface="Inter" panose="020B0604020202020204" charset="0"/>
              </a:rPr>
              <a:t>Testing &amp; Debugging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260004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BC97A-FD74-0875-AEA1-9A16AA19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B1870-C18B-F629-15A5-D3F382C09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C9625-10CA-E8B0-8369-196665DA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274"/>
            <a:ext cx="18288000" cy="1028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2CDE5-45EF-F0AA-E3AF-35A709482A94}"/>
              </a:ext>
            </a:extLst>
          </p:cNvPr>
          <p:cNvSpPr txBox="1"/>
          <p:nvPr/>
        </p:nvSpPr>
        <p:spPr>
          <a:xfrm>
            <a:off x="4237539" y="3989338"/>
            <a:ext cx="9812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b="1" dirty="0">
                <a:solidFill>
                  <a:schemeClr val="bg1"/>
                </a:solidFill>
                <a:latin typeface="Dosi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76485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353C-87BD-2E20-D893-EFC82EAB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0A1C2-328D-6FEF-A375-E53E8C5B9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FDD83CE9-31F1-6034-BEE1-A582F8AE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03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53</Words>
  <Application>Microsoft Office PowerPoint</Application>
  <PresentationFormat>Custom</PresentationFormat>
  <Paragraphs>16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Dosis</vt:lpstr>
      <vt:lpstr>Inter</vt:lpstr>
      <vt:lpstr>Calibri</vt:lpstr>
      <vt:lpstr>Encode Sans Semi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Alexandru</dc:creator>
  <cp:lastModifiedBy>Andrei Alexandru</cp:lastModifiedBy>
  <cp:revision>5</cp:revision>
  <dcterms:modified xsi:type="dcterms:W3CDTF">2022-10-06T12:52:20Z</dcterms:modified>
</cp:coreProperties>
</file>